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3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0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8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6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6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9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1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3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4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242" y="1349726"/>
            <a:ext cx="9144000" cy="1655762"/>
          </a:xfrm>
        </p:spPr>
        <p:txBody>
          <a:bodyPr/>
          <a:lstStyle/>
          <a:p>
            <a:r>
              <a:rPr lang="en-US" b="1" dirty="0" smtClean="0">
                <a:latin typeface="Arial Black" panose="020B0A04020102020204" pitchFamily="34" charset="0"/>
              </a:rPr>
              <a:t>WETLAND MANAGEMENT</a:t>
            </a:r>
          </a:p>
          <a:p>
            <a:r>
              <a:rPr lang="en-US" b="1" dirty="0" smtClean="0">
                <a:latin typeface="Arial Black" panose="020B0A04020102020204" pitchFamily="34" charset="0"/>
              </a:rPr>
              <a:t>ENV-541</a:t>
            </a:r>
          </a:p>
          <a:p>
            <a:r>
              <a:rPr lang="en-US" b="1" dirty="0" smtClean="0">
                <a:latin typeface="Arial Black" panose="020B0A04020102020204" pitchFamily="34" charset="0"/>
              </a:rPr>
              <a:t>A. Prof. Dr. Hina Chaudhry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PK011, Indus Dolphin&#10;Reserve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49" y="96580"/>
            <a:ext cx="8816741" cy="661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PK012, Jiwani coastal&#10;wetland, Balochistan&#10;Mangrove tree&#10;nursery&#10;Mangrove tree&#10;plantation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24" y="89353"/>
            <a:ext cx="8951495" cy="672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7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PK013, Jubho Lagoon, Sujawal District,&#10;Sindh&#10;Delmatian pelicans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76" y="103806"/>
            <a:ext cx="8816740" cy="661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PK006, Kinjhar Lake,&#10;Thatta District, Sindh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02" y="139939"/>
            <a:ext cx="8787864" cy="65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2PK014, Miani&#10;Hor, Lasbela&#10;District,&#10;Balochistan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24" y="89353"/>
            <a:ext cx="8874493" cy="66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4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2PK015 Nurri Lagoon,&#10;Badin District, Sindh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8" y="53221"/>
            <a:ext cx="8989996" cy="674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951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2PK016 Ormara Turtle Beaches,&#10;Balochistan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99" y="82127"/>
            <a:ext cx="8903367" cy="66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17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2PK019 Runn of Kutch,&#10;Sindh&#10;World Largest Salt Desert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4" y="74901"/>
            <a:ext cx="8970745" cy="673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7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2PK004 Tanda Dam,&#10;Kohat District, KPK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4" y="74901"/>
            <a:ext cx="8855242" cy="66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660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2PK003 Taunsa&#10;Barrage, Punjab&#10;Taunsa barrage&#10;wildlife sanctuary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1033"/>
            <a:ext cx="8807116" cy="661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Wetland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“Wetlands are lands transitional between terrestrial and aquatic systems where the water table is usually at or near the surface, or the land is covered by shallow water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2PK001 Thanedar Wala,&#10;Bannu District, KPK&#10;Thanedar wala Game Reserve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24" y="60446"/>
            <a:ext cx="8980370" cy="674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18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eh Akro-II Desert&#10;Wetland Complex,&#10;Sindh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76" y="103806"/>
            <a:ext cx="8739738" cy="65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3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PK007, Drigh Lake, Sindh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6" y="147165"/>
            <a:ext cx="8864868" cy="66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2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igratory Water Fowl Birds&#10;Drigh Lake,&#10;Bird fauna&#10;Sindh&#10;Black crowned Night Heron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4" y="108604"/>
            <a:ext cx="8922619" cy="669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1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11033"/>
            <a:ext cx="8893743" cy="66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Waterfowl breeding facility at Haleji&#10;Lake&#10;Asia’s&#10;largest Bird&#10;Sanctuary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52" y="125486"/>
            <a:ext cx="8807114" cy="661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2PK010 Hub&#10;Dam, Sindh,&#10;Balochistan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52" y="154392"/>
            <a:ext cx="8797490" cy="66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3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PK018, Indus&#10;Delta, Sindh,&#10;Mangroves of Indus Delta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1032"/>
            <a:ext cx="8903368" cy="668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7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43</Words>
  <Application>Microsoft Office PowerPoint</Application>
  <PresentationFormat>Widescreen</PresentationFormat>
  <Paragraphs>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Office Theme</vt:lpstr>
      <vt:lpstr>PowerPoint Presentation</vt:lpstr>
      <vt:lpstr>Wetland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</dc:creator>
  <cp:lastModifiedBy>ok</cp:lastModifiedBy>
  <cp:revision>62</cp:revision>
  <dcterms:created xsi:type="dcterms:W3CDTF">2021-03-29T21:39:18Z</dcterms:created>
  <dcterms:modified xsi:type="dcterms:W3CDTF">2021-04-08T17:59:03Z</dcterms:modified>
</cp:coreProperties>
</file>